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AAF9A-86B5-B04B-9E50-223C0246A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41A04-7F5B-EC43-A320-C2A7359EF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37163-D62C-3142-BA4A-DBCBEC6DB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E181-3610-0045-8A5B-F393C91F9CEF}" type="datetimeFigureOut"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9E500-AEAB-4345-973E-972342BFB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F485A-4501-A343-A38C-59AE1FF8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BC23-450E-DE49-A581-23E5C800AC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8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4EFEC-AA4C-CF43-A787-21815256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09211-8C9F-764A-8438-7794DC3F3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6FCDC-7220-7141-827F-39DD118A7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E181-3610-0045-8A5B-F393C91F9CEF}" type="datetimeFigureOut"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62C94-4306-B04A-A321-B7BE40C40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6F72B-C31C-804D-8AF4-9330C775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BC23-450E-DE49-A581-23E5C800AC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1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E48943-E57D-E642-84CE-05F9413C59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63BE2C-DFB2-054D-8E2E-31256038F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668FE-6ACE-C744-B3E1-9747D5AA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E181-3610-0045-8A5B-F393C91F9CEF}" type="datetimeFigureOut"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649C1-8BC4-9B4B-9ACC-595A8741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FE52C-E38F-C544-8073-E965FFB6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BC23-450E-DE49-A581-23E5C800AC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1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744A-E0A7-5944-A38A-5981D1241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A084B-9E93-4542-BC0D-36AA9390A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18D17-D12A-1E46-9753-50571D4A9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E181-3610-0045-8A5B-F393C91F9CEF}" type="datetimeFigureOut"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B4C9D-C9EF-7248-BBF5-EADA69D9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F2240-8569-5D4F-9825-A96CD415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BC23-450E-DE49-A581-23E5C800AC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8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68E7F-87DA-F942-82AA-5BDD1A6E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D9B2D-6834-8045-BBD6-701196F08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34463-EABF-DA46-AA78-D60F83F5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E181-3610-0045-8A5B-F393C91F9CEF}" type="datetimeFigureOut"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33672-1F29-BD40-8E4B-21661EBE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3A36A-598D-154E-A530-61ACBC2F7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BC23-450E-DE49-A581-23E5C800AC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1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CF18-E059-5C41-8844-4CB548FC9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E7D25-7D71-964D-ABA4-1BDB71395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3109D-6FB2-7646-BCA5-9E39A3C1D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C472F-D0BD-AF4C-A8CA-53AD3E7B3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E181-3610-0045-8A5B-F393C91F9CEF}" type="datetimeFigureOut">
              <a:t>2/18/21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F3FA9-2CBD-D34B-A186-12F3F6B18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793CC-DB80-1544-A98E-D1372C72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BC23-450E-DE49-A581-23E5C800AC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2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2594-35A3-0242-8C1B-6A0FEBA4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8D310-01B5-0342-B6BA-8DA22E721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9C07E-40D6-5241-8106-668223DA4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0EE51-6C4A-E64C-A159-34FE6B026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E583B-6065-F64A-9665-EF6C9AB47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97499-9245-4245-9350-FF6A982B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E181-3610-0045-8A5B-F393C91F9CEF}" type="datetimeFigureOut">
              <a:t>2/18/21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7C3CB-BAC2-6C44-BE14-A848ECFB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C6AD5-073D-7B4B-A3F2-C63B042E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BC23-450E-DE49-A581-23E5C800AC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7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2A07-4D59-E34E-A79F-B8CEA855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DD312-03AD-B448-9EB0-7B2AC4C2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E181-3610-0045-8A5B-F393C91F9CEF}" type="datetimeFigureOut">
              <a:t>2/18/21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3F1C12-F3CE-5B4B-9C18-37684E28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C7384-8AE4-0147-83C0-BC904FFF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BC23-450E-DE49-A581-23E5C800AC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4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DC04F-63BE-374E-B5CE-809B7E06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E181-3610-0045-8A5B-F393C91F9CEF}" type="datetimeFigureOut">
              <a:t>2/18/21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B930B3-41E4-E240-B898-2E9D0053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CA1E4-6ADC-8442-8789-CB3D3E97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BC23-450E-DE49-A581-23E5C800AC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7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F273D-437B-444A-B35B-02458EEE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29C7D-6E7D-124B-A51B-CA2221F56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4EC21-4CE4-6245-A1D2-68D974436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04ED3-C205-7247-B484-8098B087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E181-3610-0045-8A5B-F393C91F9CEF}" type="datetimeFigureOut">
              <a:t>2/18/21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46A2D-9E12-E747-8761-D386CB27D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58BAC-8003-BF49-BF6E-DC8F3A24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BC23-450E-DE49-A581-23E5C800AC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6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E9CE-40EE-8045-824E-53F241FCD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F5DC6-F4B8-B24D-B4B7-A6BE7B4DF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D455D-AB02-F349-9B7B-116CEBE8A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59B78-A7C5-EA4A-BE1C-5922D5FB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E181-3610-0045-8A5B-F393C91F9CEF}" type="datetimeFigureOut">
              <a:t>2/18/21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1B448-A0F7-244A-B63D-7C175C0B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C4154-FD16-4547-B070-5A643873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BC23-450E-DE49-A581-23E5C800AC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3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50D8A4-7398-934E-87A2-3DA41982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F1052-E0B0-0F41-8921-05B4461E3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70F18-F462-FF4F-9884-AE70E4672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7E181-3610-0045-8A5B-F393C91F9CEF}" type="datetimeFigureOut"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3D16E-5263-5140-A8ED-4C7E79C26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DD442-1CA8-954B-B0D0-B9572E12C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6BC23-450E-DE49-A581-23E5C800AC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5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D512F6E-938D-CA4F-9D72-6E35EE7F5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2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5D3C8EF5-99D3-324F-8914-4881633C5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85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2021-02-18T20:04:11Z</dcterms:created>
  <dcterms:modified xsi:type="dcterms:W3CDTF">2021-02-18T20:06:12Z</dcterms:modified>
</cp:coreProperties>
</file>